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73" r:id="rId3"/>
    <p:sldId id="301" r:id="rId4"/>
    <p:sldId id="302" r:id="rId5"/>
    <p:sldId id="276" r:id="rId6"/>
    <p:sldId id="29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1A46D-DFB0-0340-ED86-3427FA0BA9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A94281-D597-9BE3-89D6-2FE5EB725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C5F4F-7E7C-D976-3288-BF59424DB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3362C-2348-B0B8-1741-B243984DB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E2709-C4A7-6B2D-86F1-2931FEA0E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7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2294E-0C3F-A730-6E54-C165407E7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CF8F43-9170-CABB-2B0C-BABA6A1DE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2BC24-9E8D-A494-D67D-C8F1C831C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5FE85-7E1D-72FC-58EF-C7DC1B5C2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201D7-096A-7E95-422C-FCE0CDA13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C55A7E-1646-897B-0AB6-316BBF7A2E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ED64A2-7411-E321-5BEE-CFC0E4657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FB258-FC71-1D41-CA78-0185C669E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E1904-8612-5B2A-6211-81CAD3FAC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2E8E1-74DD-FCA0-DCCC-E17B6093A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63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F64EB-3F75-5E6F-62F0-A33ED48A6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720EC-3BD5-435B-B77F-A1A5BC7A0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ECF98-71F4-22F9-EC41-5C4A2CA08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CC4AC-D5AE-0350-8DCA-AFAB639C9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189CA-9E94-7CF8-3C5F-604D02469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458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0F09B-CAF7-7038-81B1-A3A2A5007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936A7-1AB6-249D-7C48-18B8DE9A9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2D44A-4229-8B1E-9DC9-DDD223F5E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C299A-A66F-26F1-8AC6-9DD68D5FC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EA2AB-2CB3-699E-C6CE-6D7A08AD2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33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E87C8-C318-6BD5-512F-5D39C7B5C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7705F-B8B3-6457-5CB3-2F65F66719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FCA3CD-EE7C-5887-A466-61AA9884A7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24431-1C33-B3C8-66DD-62469465F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0E3814-E667-1BD7-155F-6EDFF35EB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90223-D589-24BF-59DE-CD07131F8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226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49F13-1CD3-79AB-4519-B79B90860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D314C-72A7-DF21-BDC9-C988976A1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0032FD-206E-BCF9-2960-41EE9B397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BC3D55-8976-5D1D-29D6-ACB338287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EF0AFF-32F7-5463-D5CE-A2E81854B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9ADEB5-28B0-C221-892F-0AA981108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EC0719-1C3B-303B-1CBD-6185731F0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180379-D799-0767-6C2B-E778CB7DF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9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7CC4C-9931-3990-F725-EEF1CBFF6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7A3225-ED12-016B-96BA-14349F220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829012-EE54-8377-4881-CA75707B5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71F80F-CBA4-3CAB-3CA3-C3528FF40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513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9073DE-3969-F4C5-F530-6457210E3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3B2884-2772-54CF-EDE2-AFE04B683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2CC112-8298-AC36-96A7-7C2F1FAB4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32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EAC86-F73E-C99A-3C3C-4F8F9D2C5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1AA1E-7BAB-7EB7-3983-8B8184670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FD00B-0F33-9B5D-949C-A49AEAE12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1FB739-BD18-6DB0-2119-12F48F949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F268EC-1303-B9FE-B344-F59BF040A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321DE-6FB9-6E5C-2407-E745E49D3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5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841A2-52B4-0D7E-2747-559D8B213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4467DE-EB6B-9009-B876-9FCA6B9279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960523-BCE5-D663-0A27-B8051920D0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C26DD5-7DBF-6A2E-2DDA-10C3B2574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F260D7-505A-DC53-25E2-737A99482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CF4260-3685-24E5-C053-FBA3D9550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51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F79264-88CF-73FD-27DF-A9300BC83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A6F43F-FE9A-9E60-ADFA-59AFC8914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35561-E0E0-ECB1-ACBC-6238626962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407A7-E174-1C30-6CAF-B4FBF379D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DD866-F3F1-E12C-2EE9-CD23F5BD69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85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0CAE6B-3D7A-F1B4-A385-D769E2FDE2B4}"/>
              </a:ext>
            </a:extLst>
          </p:cNvPr>
          <p:cNvSpPr txBox="1"/>
          <p:nvPr/>
        </p:nvSpPr>
        <p:spPr>
          <a:xfrm>
            <a:off x="1009429" y="4316004"/>
            <a:ext cx="101731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5400" dirty="0">
                <a:solidFill>
                  <a:schemeClr val="bg1"/>
                </a:solidFill>
                <a:cs typeface="B Titr" panose="00000700000000000000" pitchFamily="2" charset="-78"/>
              </a:rPr>
              <a:t>معرفی اعضای هیات علمی فیزیوتراپی دانشگاه علوم پزشکی مشهد</a:t>
            </a:r>
            <a:endParaRPr lang="en-US" sz="54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C29B5DAD-0776-F355-3E8E-506ECC38F2AF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433559" y="484940"/>
            <a:ext cx="3324881" cy="3353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987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4DF4950-644D-AA50-2504-F09AE4D41F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E4EEDA7-B2EE-78B0-2864-0B4B39E35131}"/>
              </a:ext>
            </a:extLst>
          </p:cNvPr>
          <p:cNvSpPr txBox="1"/>
          <p:nvPr/>
        </p:nvSpPr>
        <p:spPr>
          <a:xfrm rot="16200000">
            <a:off x="5527277" y="2826992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>
                <a:solidFill>
                  <a:schemeClr val="bg1"/>
                </a:solidFill>
              </a:rPr>
              <a:t>___________________________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943F50-4E1A-D06D-92FE-4A3B2FC54428}"/>
              </a:ext>
            </a:extLst>
          </p:cNvPr>
          <p:cNvSpPr txBox="1"/>
          <p:nvPr/>
        </p:nvSpPr>
        <p:spPr>
          <a:xfrm>
            <a:off x="914400" y="2226828"/>
            <a:ext cx="62517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dirty="0">
                <a:solidFill>
                  <a:schemeClr val="bg1"/>
                </a:solidFill>
                <a:cs typeface="B Titr" panose="00000700000000000000" pitchFamily="2" charset="-78"/>
              </a:rPr>
              <a:t>دکتر مجید شهبازی محب سراج</a:t>
            </a:r>
          </a:p>
          <a:p>
            <a:pPr algn="r" rtl="1"/>
            <a:endParaRPr lang="fa-IR" sz="3200" dirty="0">
              <a:solidFill>
                <a:schemeClr val="bg1"/>
              </a:solidFill>
              <a:cs typeface="B Titr" panose="00000700000000000000" pitchFamily="2" charset="-78"/>
            </a:endParaRPr>
          </a:p>
          <a:p>
            <a:pPr algn="r" rtl="1"/>
            <a:r>
              <a:rPr lang="fa-IR" sz="3200" dirty="0">
                <a:solidFill>
                  <a:schemeClr val="bg1"/>
                </a:solidFill>
                <a:cs typeface="B Titr" panose="00000700000000000000" pitchFamily="2" charset="-78"/>
              </a:rPr>
              <a:t>استادیار دانشگاه علوم پزشکی مشهد</a:t>
            </a:r>
            <a:endParaRPr lang="en-US" sz="32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E7E54F-C2D5-B21C-67D2-57F15CC1A4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851" y="1792458"/>
            <a:ext cx="1937835" cy="2438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03344" y="4435124"/>
            <a:ext cx="51145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تعداد پایان نامه تحت راهنمایی و مشاوره</a:t>
            </a:r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: </a:t>
            </a:r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11</a:t>
            </a:r>
            <a:endParaRPr lang="en-US" sz="2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864" y="5301234"/>
            <a:ext cx="29193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تعداد مقالات 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ISI</a:t>
            </a:r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: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6</a:t>
            </a:r>
            <a:endParaRPr lang="fa-IR" sz="2000" dirty="0">
              <a:solidFill>
                <a:schemeClr val="bg1"/>
              </a:solidFill>
              <a:cs typeface="B Titr" panose="00000700000000000000" pitchFamily="2" charset="-78"/>
            </a:endParaRPr>
          </a:p>
          <a:p>
            <a:pPr algn="r" rtl="1"/>
            <a:endParaRPr lang="fa-IR" sz="2000" dirty="0">
              <a:solidFill>
                <a:schemeClr val="bg1"/>
              </a:solidFill>
              <a:cs typeface="B Titr" panose="00000700000000000000" pitchFamily="2" charset="-78"/>
            </a:endParaRPr>
          </a:p>
          <a:p>
            <a:pPr algn="r" rtl="1"/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تعداد مقالات 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Pub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M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ed</a:t>
            </a:r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: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4</a:t>
            </a:r>
            <a:r>
              <a:rPr lang="en-US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  <a:endParaRPr lang="en-US" sz="2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077753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A0799F-E70F-DC13-8281-1D46BD2CE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ircle: Hollow 11">
            <a:extLst>
              <a:ext uri="{FF2B5EF4-FFF2-40B4-BE49-F238E27FC236}">
                <a16:creationId xmlns:a16="http://schemas.microsoft.com/office/drawing/2014/main" id="{20F41889-2D7F-BFCA-02B4-34D82431FC67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donut">
            <a:avLst>
              <a:gd name="adj" fmla="val 9883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69C10AA3-4F8D-3E9E-EE54-EDDA7BA3B87F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rgbClr val="92D05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4D89973-CB61-6843-2920-F4291DAF36DD}"/>
              </a:ext>
            </a:extLst>
          </p:cNvPr>
          <p:cNvSpPr/>
          <p:nvPr/>
        </p:nvSpPr>
        <p:spPr>
          <a:xfrm>
            <a:off x="5754913" y="3113314"/>
            <a:ext cx="682172" cy="63137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69CE4F98-E7A6-1C9D-2AA9-B8D03EAAD5D5}"/>
              </a:ext>
            </a:extLst>
          </p:cNvPr>
          <p:cNvSpPr/>
          <p:nvPr/>
        </p:nvSpPr>
        <p:spPr>
          <a:xfrm>
            <a:off x="1001484" y="708477"/>
            <a:ext cx="7613705" cy="4205045"/>
          </a:xfrm>
          <a:custGeom>
            <a:avLst/>
            <a:gdLst>
              <a:gd name="connsiteX0" fmla="*/ 177213 w 5094514"/>
              <a:gd name="connsiteY0" fmla="*/ 0 h 2804886"/>
              <a:gd name="connsiteX1" fmla="*/ 4917301 w 5094514"/>
              <a:gd name="connsiteY1" fmla="*/ 0 h 2804886"/>
              <a:gd name="connsiteX2" fmla="*/ 5094514 w 5094514"/>
              <a:gd name="connsiteY2" fmla="*/ 177213 h 2804886"/>
              <a:gd name="connsiteX3" fmla="*/ 5094514 w 5094514"/>
              <a:gd name="connsiteY3" fmla="*/ 2028372 h 2804886"/>
              <a:gd name="connsiteX4" fmla="*/ 4238171 w 5094514"/>
              <a:gd name="connsiteY4" fmla="*/ 2804886 h 2804886"/>
              <a:gd name="connsiteX5" fmla="*/ 177213 w 5094514"/>
              <a:gd name="connsiteY5" fmla="*/ 2804886 h 2804886"/>
              <a:gd name="connsiteX6" fmla="*/ 0 w 5094514"/>
              <a:gd name="connsiteY6" fmla="*/ 2627673 h 2804886"/>
              <a:gd name="connsiteX7" fmla="*/ 0 w 5094514"/>
              <a:gd name="connsiteY7" fmla="*/ 177213 h 2804886"/>
              <a:gd name="connsiteX8" fmla="*/ 177213 w 5094514"/>
              <a:gd name="connsiteY8" fmla="*/ 0 h 280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94514" h="2804886">
                <a:moveTo>
                  <a:pt x="177213" y="0"/>
                </a:moveTo>
                <a:lnTo>
                  <a:pt x="4917301" y="0"/>
                </a:lnTo>
                <a:cubicBezTo>
                  <a:pt x="5015173" y="0"/>
                  <a:pt x="5094514" y="79341"/>
                  <a:pt x="5094514" y="177213"/>
                </a:cubicBezTo>
                <a:lnTo>
                  <a:pt x="5094514" y="2028372"/>
                </a:lnTo>
                <a:cubicBezTo>
                  <a:pt x="4621569" y="2028372"/>
                  <a:pt x="4238171" y="2376029"/>
                  <a:pt x="4238171" y="2804886"/>
                </a:cubicBezTo>
                <a:lnTo>
                  <a:pt x="177213" y="2804886"/>
                </a:lnTo>
                <a:cubicBezTo>
                  <a:pt x="79341" y="2804886"/>
                  <a:pt x="0" y="2725545"/>
                  <a:pt x="0" y="2627673"/>
                </a:cubicBezTo>
                <a:lnTo>
                  <a:pt x="0" y="177213"/>
                </a:lnTo>
                <a:cubicBezTo>
                  <a:pt x="0" y="79341"/>
                  <a:pt x="79341" y="0"/>
                  <a:pt x="177213" y="0"/>
                </a:cubicBezTo>
                <a:close/>
              </a:path>
            </a:pathLst>
          </a:custGeom>
          <a:solidFill>
            <a:srgbClr val="92D05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r"/>
            <a:endParaRPr lang="fa-IR" sz="3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535F783-0964-A9E9-6418-9482C95FD31B}"/>
              </a:ext>
            </a:extLst>
          </p:cNvPr>
          <p:cNvSpPr txBox="1"/>
          <p:nvPr/>
        </p:nvSpPr>
        <p:spPr>
          <a:xfrm>
            <a:off x="1153551" y="779304"/>
            <a:ext cx="16881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Scopus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F0A34A-1ECD-DC0A-B355-A0F10D2D80BE}"/>
              </a:ext>
            </a:extLst>
          </p:cNvPr>
          <p:cNvSpPr txBox="1"/>
          <p:nvPr/>
        </p:nvSpPr>
        <p:spPr>
          <a:xfrm>
            <a:off x="1157234" y="1250777"/>
            <a:ext cx="64223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dirty="0">
                <a:cs typeface="B Zar" panose="00000400000000000000" pitchFamily="2" charset="-78"/>
              </a:rPr>
              <a:t>تعداد مقالات : 6</a:t>
            </a:r>
          </a:p>
          <a:p>
            <a:pPr algn="r" rtl="1"/>
            <a:r>
              <a:rPr lang="en-US" sz="3200" dirty="0">
                <a:cs typeface="B Zar" panose="00000400000000000000" pitchFamily="2" charset="-78"/>
              </a:rPr>
              <a:t>H-index : 2</a:t>
            </a:r>
          </a:p>
          <a:p>
            <a:pPr algn="r" rtl="1"/>
            <a:r>
              <a:rPr lang="fa-IR" sz="3200" dirty="0">
                <a:cs typeface="B Zar" panose="00000400000000000000" pitchFamily="2" charset="-78"/>
              </a:rPr>
              <a:t>مقالات نویسنده اول : 6</a:t>
            </a:r>
          </a:p>
          <a:p>
            <a:pPr algn="r" rtl="1"/>
            <a:r>
              <a:rPr lang="fa-IR" sz="3200" dirty="0">
                <a:cs typeface="B Zar" panose="00000400000000000000" pitchFamily="2" charset="-78"/>
              </a:rPr>
              <a:t>مقالات نویسنده مسئول : 3 </a:t>
            </a:r>
          </a:p>
          <a:p>
            <a:pPr algn="r" rtl="1"/>
            <a:r>
              <a:rPr lang="fa-IR" sz="3200" dirty="0">
                <a:cs typeface="B Zar" panose="00000400000000000000" pitchFamily="2" charset="-78"/>
              </a:rPr>
              <a:t>مقالات بین المللی : 0</a:t>
            </a:r>
          </a:p>
        </p:txBody>
      </p:sp>
    </p:spTree>
    <p:extLst>
      <p:ext uri="{BB962C8B-B14F-4D97-AF65-F5344CB8AC3E}">
        <p14:creationId xmlns:p14="http://schemas.microsoft.com/office/powerpoint/2010/main" val="25229138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8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B67C7D-D5D5-EA7B-FCD2-297E1A9AA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ircle: Hollow 11">
            <a:extLst>
              <a:ext uri="{FF2B5EF4-FFF2-40B4-BE49-F238E27FC236}">
                <a16:creationId xmlns:a16="http://schemas.microsoft.com/office/drawing/2014/main" id="{A1F2E8B3-57BA-019A-A475-A7661CEBF234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donut">
            <a:avLst>
              <a:gd name="adj" fmla="val 9883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48D1FA84-0583-9F0B-6F78-99053314CD1F}"/>
              </a:ext>
            </a:extLst>
          </p:cNvPr>
          <p:cNvSpPr/>
          <p:nvPr/>
        </p:nvSpPr>
        <p:spPr>
          <a:xfrm flipH="1">
            <a:off x="5464628" y="2850243"/>
            <a:ext cx="1262743" cy="1157514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rgbClr val="FFC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B4AA9E2-D063-6592-9876-50B1E50837D1}"/>
              </a:ext>
            </a:extLst>
          </p:cNvPr>
          <p:cNvSpPr/>
          <p:nvPr/>
        </p:nvSpPr>
        <p:spPr>
          <a:xfrm>
            <a:off x="5754913" y="3113314"/>
            <a:ext cx="682172" cy="63137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547E573-710C-8C4C-0DA0-22E44DED2EF3}"/>
              </a:ext>
            </a:extLst>
          </p:cNvPr>
          <p:cNvSpPr/>
          <p:nvPr/>
        </p:nvSpPr>
        <p:spPr>
          <a:xfrm flipH="1">
            <a:off x="3800819" y="624112"/>
            <a:ext cx="7389694" cy="5214827"/>
          </a:xfrm>
          <a:custGeom>
            <a:avLst/>
            <a:gdLst>
              <a:gd name="connsiteX0" fmla="*/ 177213 w 5094514"/>
              <a:gd name="connsiteY0" fmla="*/ 0 h 2804886"/>
              <a:gd name="connsiteX1" fmla="*/ 4917301 w 5094514"/>
              <a:gd name="connsiteY1" fmla="*/ 0 h 2804886"/>
              <a:gd name="connsiteX2" fmla="*/ 5094514 w 5094514"/>
              <a:gd name="connsiteY2" fmla="*/ 177213 h 2804886"/>
              <a:gd name="connsiteX3" fmla="*/ 5094514 w 5094514"/>
              <a:gd name="connsiteY3" fmla="*/ 2028372 h 2804886"/>
              <a:gd name="connsiteX4" fmla="*/ 4238171 w 5094514"/>
              <a:gd name="connsiteY4" fmla="*/ 2804886 h 2804886"/>
              <a:gd name="connsiteX5" fmla="*/ 177213 w 5094514"/>
              <a:gd name="connsiteY5" fmla="*/ 2804886 h 2804886"/>
              <a:gd name="connsiteX6" fmla="*/ 0 w 5094514"/>
              <a:gd name="connsiteY6" fmla="*/ 2627673 h 2804886"/>
              <a:gd name="connsiteX7" fmla="*/ 0 w 5094514"/>
              <a:gd name="connsiteY7" fmla="*/ 177213 h 2804886"/>
              <a:gd name="connsiteX8" fmla="*/ 177213 w 5094514"/>
              <a:gd name="connsiteY8" fmla="*/ 0 h 280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94514" h="2804886">
                <a:moveTo>
                  <a:pt x="177213" y="0"/>
                </a:moveTo>
                <a:lnTo>
                  <a:pt x="4917301" y="0"/>
                </a:lnTo>
                <a:cubicBezTo>
                  <a:pt x="5015173" y="0"/>
                  <a:pt x="5094514" y="79341"/>
                  <a:pt x="5094514" y="177213"/>
                </a:cubicBezTo>
                <a:lnTo>
                  <a:pt x="5094514" y="2028372"/>
                </a:lnTo>
                <a:cubicBezTo>
                  <a:pt x="4621569" y="2028372"/>
                  <a:pt x="4238171" y="2376029"/>
                  <a:pt x="4238171" y="2804886"/>
                </a:cubicBezTo>
                <a:lnTo>
                  <a:pt x="177213" y="2804886"/>
                </a:lnTo>
                <a:cubicBezTo>
                  <a:pt x="79341" y="2804886"/>
                  <a:pt x="0" y="2725545"/>
                  <a:pt x="0" y="2627673"/>
                </a:cubicBezTo>
                <a:lnTo>
                  <a:pt x="0" y="177213"/>
                </a:lnTo>
                <a:cubicBezTo>
                  <a:pt x="0" y="79341"/>
                  <a:pt x="79341" y="0"/>
                  <a:pt x="177213" y="0"/>
                </a:cubicBez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CEB0B9-9AE5-CBCF-4650-36354AB3E266}"/>
              </a:ext>
            </a:extLst>
          </p:cNvPr>
          <p:cNvSpPr txBox="1"/>
          <p:nvPr/>
        </p:nvSpPr>
        <p:spPr>
          <a:xfrm>
            <a:off x="6316394" y="717452"/>
            <a:ext cx="2546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Google scholar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2CF3B7-9E35-30CE-7A60-52091DAF7B9E}"/>
              </a:ext>
            </a:extLst>
          </p:cNvPr>
          <p:cNvSpPr txBox="1"/>
          <p:nvPr/>
        </p:nvSpPr>
        <p:spPr>
          <a:xfrm>
            <a:off x="6095999" y="1481374"/>
            <a:ext cx="50456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600" dirty="0">
                <a:cs typeface="B Nazanin" panose="00000400000000000000" pitchFamily="2" charset="-78"/>
              </a:rPr>
              <a:t>تعداد مقالات : 11</a:t>
            </a:r>
          </a:p>
          <a:p>
            <a:pPr algn="r" rtl="1"/>
            <a:r>
              <a:rPr lang="en-US" sz="3600" dirty="0">
                <a:cs typeface="B Nazanin" panose="00000400000000000000" pitchFamily="2" charset="-78"/>
              </a:rPr>
              <a:t>H-index : 3</a:t>
            </a:r>
          </a:p>
          <a:p>
            <a:pPr algn="r" rtl="1"/>
            <a:r>
              <a:rPr lang="en-US" sz="3600" dirty="0">
                <a:cs typeface="B Nazanin" panose="00000400000000000000" pitchFamily="2" charset="-78"/>
              </a:rPr>
              <a:t>i10-index : 2</a:t>
            </a:r>
          </a:p>
        </p:txBody>
      </p:sp>
    </p:spTree>
    <p:extLst>
      <p:ext uri="{BB962C8B-B14F-4D97-AF65-F5344CB8AC3E}">
        <p14:creationId xmlns:p14="http://schemas.microsoft.com/office/powerpoint/2010/main" val="19412791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8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4F1E5FC-86AA-E793-23EE-06A17EB092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ircle: Hollow 11">
            <a:extLst>
              <a:ext uri="{FF2B5EF4-FFF2-40B4-BE49-F238E27FC236}">
                <a16:creationId xmlns:a16="http://schemas.microsoft.com/office/drawing/2014/main" id="{BC9A594E-5E1F-719B-349E-BA70BF57A1DE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donut">
            <a:avLst>
              <a:gd name="adj" fmla="val 9883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A6090C44-78FE-2DA5-3612-D87750ACE388}"/>
              </a:ext>
            </a:extLst>
          </p:cNvPr>
          <p:cNvSpPr/>
          <p:nvPr/>
        </p:nvSpPr>
        <p:spPr>
          <a:xfrm flipH="1" flipV="1">
            <a:off x="5464628" y="2850243"/>
            <a:ext cx="1262743" cy="1157514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chemeClr val="accent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A34BFA0-B4B2-1804-69DD-F4224B22830C}"/>
              </a:ext>
            </a:extLst>
          </p:cNvPr>
          <p:cNvSpPr/>
          <p:nvPr/>
        </p:nvSpPr>
        <p:spPr>
          <a:xfrm>
            <a:off x="5754913" y="3113314"/>
            <a:ext cx="682172" cy="631371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ADBED20-37AC-BA84-FEC6-D08A33EAA668}"/>
              </a:ext>
            </a:extLst>
          </p:cNvPr>
          <p:cNvSpPr/>
          <p:nvPr/>
        </p:nvSpPr>
        <p:spPr>
          <a:xfrm flipH="1" flipV="1">
            <a:off x="6095999" y="3428999"/>
            <a:ext cx="5094514" cy="2804886"/>
          </a:xfrm>
          <a:custGeom>
            <a:avLst/>
            <a:gdLst>
              <a:gd name="connsiteX0" fmla="*/ 177213 w 5094514"/>
              <a:gd name="connsiteY0" fmla="*/ 0 h 2804886"/>
              <a:gd name="connsiteX1" fmla="*/ 4917301 w 5094514"/>
              <a:gd name="connsiteY1" fmla="*/ 0 h 2804886"/>
              <a:gd name="connsiteX2" fmla="*/ 5094514 w 5094514"/>
              <a:gd name="connsiteY2" fmla="*/ 177213 h 2804886"/>
              <a:gd name="connsiteX3" fmla="*/ 5094514 w 5094514"/>
              <a:gd name="connsiteY3" fmla="*/ 2028372 h 2804886"/>
              <a:gd name="connsiteX4" fmla="*/ 4238171 w 5094514"/>
              <a:gd name="connsiteY4" fmla="*/ 2804886 h 2804886"/>
              <a:gd name="connsiteX5" fmla="*/ 177213 w 5094514"/>
              <a:gd name="connsiteY5" fmla="*/ 2804886 h 2804886"/>
              <a:gd name="connsiteX6" fmla="*/ 0 w 5094514"/>
              <a:gd name="connsiteY6" fmla="*/ 2627673 h 2804886"/>
              <a:gd name="connsiteX7" fmla="*/ 0 w 5094514"/>
              <a:gd name="connsiteY7" fmla="*/ 177213 h 2804886"/>
              <a:gd name="connsiteX8" fmla="*/ 177213 w 5094514"/>
              <a:gd name="connsiteY8" fmla="*/ 0 h 280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94514" h="2804886">
                <a:moveTo>
                  <a:pt x="177213" y="0"/>
                </a:moveTo>
                <a:lnTo>
                  <a:pt x="4917301" y="0"/>
                </a:lnTo>
                <a:cubicBezTo>
                  <a:pt x="5015173" y="0"/>
                  <a:pt x="5094514" y="79341"/>
                  <a:pt x="5094514" y="177213"/>
                </a:cubicBezTo>
                <a:lnTo>
                  <a:pt x="5094514" y="2028372"/>
                </a:lnTo>
                <a:cubicBezTo>
                  <a:pt x="4621569" y="2028372"/>
                  <a:pt x="4238171" y="2376029"/>
                  <a:pt x="4238171" y="2804886"/>
                </a:cubicBezTo>
                <a:lnTo>
                  <a:pt x="177213" y="2804886"/>
                </a:lnTo>
                <a:cubicBezTo>
                  <a:pt x="79341" y="2804886"/>
                  <a:pt x="0" y="2725545"/>
                  <a:pt x="0" y="2627673"/>
                </a:cubicBezTo>
                <a:lnTo>
                  <a:pt x="0" y="177213"/>
                </a:lnTo>
                <a:cubicBezTo>
                  <a:pt x="0" y="79341"/>
                  <a:pt x="79341" y="0"/>
                  <a:pt x="177213" y="0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F4C4C1-A34D-7A9B-03A4-BA023DA01E79}"/>
              </a:ext>
            </a:extLst>
          </p:cNvPr>
          <p:cNvSpPr txBox="1"/>
          <p:nvPr/>
        </p:nvSpPr>
        <p:spPr>
          <a:xfrm>
            <a:off x="7068456" y="3440862"/>
            <a:ext cx="2794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Research areas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553A524-0997-E8DF-4A08-133ACF90DB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5" y="866462"/>
            <a:ext cx="12050408" cy="54886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8977302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8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089C59-9A8A-FDBA-30B3-94B379049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ircle: Hollow 11">
            <a:extLst>
              <a:ext uri="{FF2B5EF4-FFF2-40B4-BE49-F238E27FC236}">
                <a16:creationId xmlns:a16="http://schemas.microsoft.com/office/drawing/2014/main" id="{011F3694-6D62-A36E-5C27-9DD8B55B0EAD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donut">
            <a:avLst>
              <a:gd name="adj" fmla="val 9883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B119B287-711F-5A58-FB26-0EBF63CA930C}"/>
              </a:ext>
            </a:extLst>
          </p:cNvPr>
          <p:cNvSpPr/>
          <p:nvPr/>
        </p:nvSpPr>
        <p:spPr>
          <a:xfrm flipV="1">
            <a:off x="4858700" y="1961002"/>
            <a:ext cx="2687854" cy="2322176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rgbClr val="FF0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FA58136-AC52-58CF-23B9-27D9CA727588}"/>
              </a:ext>
            </a:extLst>
          </p:cNvPr>
          <p:cNvSpPr/>
          <p:nvPr/>
        </p:nvSpPr>
        <p:spPr>
          <a:xfrm>
            <a:off x="5148985" y="2753465"/>
            <a:ext cx="1452060" cy="126664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6DB959A-87BC-A6A1-9DFB-09250E256E4E}"/>
              </a:ext>
            </a:extLst>
          </p:cNvPr>
          <p:cNvSpPr/>
          <p:nvPr/>
        </p:nvSpPr>
        <p:spPr>
          <a:xfrm flipV="1">
            <a:off x="395556" y="882213"/>
            <a:ext cx="10844099" cy="5627093"/>
          </a:xfrm>
          <a:custGeom>
            <a:avLst/>
            <a:gdLst>
              <a:gd name="connsiteX0" fmla="*/ 177213 w 5094514"/>
              <a:gd name="connsiteY0" fmla="*/ 0 h 2804886"/>
              <a:gd name="connsiteX1" fmla="*/ 4917301 w 5094514"/>
              <a:gd name="connsiteY1" fmla="*/ 0 h 2804886"/>
              <a:gd name="connsiteX2" fmla="*/ 5094514 w 5094514"/>
              <a:gd name="connsiteY2" fmla="*/ 177213 h 2804886"/>
              <a:gd name="connsiteX3" fmla="*/ 5094514 w 5094514"/>
              <a:gd name="connsiteY3" fmla="*/ 2028372 h 2804886"/>
              <a:gd name="connsiteX4" fmla="*/ 4238171 w 5094514"/>
              <a:gd name="connsiteY4" fmla="*/ 2804886 h 2804886"/>
              <a:gd name="connsiteX5" fmla="*/ 177213 w 5094514"/>
              <a:gd name="connsiteY5" fmla="*/ 2804886 h 2804886"/>
              <a:gd name="connsiteX6" fmla="*/ 0 w 5094514"/>
              <a:gd name="connsiteY6" fmla="*/ 2627673 h 2804886"/>
              <a:gd name="connsiteX7" fmla="*/ 0 w 5094514"/>
              <a:gd name="connsiteY7" fmla="*/ 177213 h 2804886"/>
              <a:gd name="connsiteX8" fmla="*/ 177213 w 5094514"/>
              <a:gd name="connsiteY8" fmla="*/ 0 h 280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94514" h="2804886">
                <a:moveTo>
                  <a:pt x="177213" y="0"/>
                </a:moveTo>
                <a:lnTo>
                  <a:pt x="4917301" y="0"/>
                </a:lnTo>
                <a:cubicBezTo>
                  <a:pt x="5015173" y="0"/>
                  <a:pt x="5094514" y="79341"/>
                  <a:pt x="5094514" y="177213"/>
                </a:cubicBezTo>
                <a:lnTo>
                  <a:pt x="5094514" y="2028372"/>
                </a:lnTo>
                <a:cubicBezTo>
                  <a:pt x="4621569" y="2028372"/>
                  <a:pt x="4238171" y="2376029"/>
                  <a:pt x="4238171" y="2804886"/>
                </a:cubicBezTo>
                <a:lnTo>
                  <a:pt x="177213" y="2804886"/>
                </a:lnTo>
                <a:cubicBezTo>
                  <a:pt x="79341" y="2804886"/>
                  <a:pt x="0" y="2725545"/>
                  <a:pt x="0" y="2627673"/>
                </a:cubicBezTo>
                <a:lnTo>
                  <a:pt x="0" y="177213"/>
                </a:lnTo>
                <a:cubicBezTo>
                  <a:pt x="0" y="79341"/>
                  <a:pt x="79341" y="0"/>
                  <a:pt x="177213" y="0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endParaRPr lang="fa-IR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DE6E34-65F6-1012-5CB5-122D4A83F5C3}"/>
              </a:ext>
            </a:extLst>
          </p:cNvPr>
          <p:cNvSpPr txBox="1"/>
          <p:nvPr/>
        </p:nvSpPr>
        <p:spPr>
          <a:xfrm>
            <a:off x="6090548" y="1253116"/>
            <a:ext cx="2912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000" dirty="0">
                <a:solidFill>
                  <a:schemeClr val="bg1"/>
                </a:solidFill>
                <a:cs typeface="B Titr" panose="00000700000000000000" pitchFamily="2" charset="-78"/>
              </a:rPr>
              <a:t>علائق پژوهشی</a:t>
            </a:r>
            <a:endParaRPr lang="en-US" sz="4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7" name="Block Arc 6">
            <a:extLst>
              <a:ext uri="{FF2B5EF4-FFF2-40B4-BE49-F238E27FC236}">
                <a16:creationId xmlns:a16="http://schemas.microsoft.com/office/drawing/2014/main" id="{EFD4541A-2280-40B5-383A-82A6D7D8D1B8}"/>
              </a:ext>
            </a:extLst>
          </p:cNvPr>
          <p:cNvSpPr/>
          <p:nvPr/>
        </p:nvSpPr>
        <p:spPr>
          <a:xfrm flipV="1">
            <a:off x="9976912" y="674359"/>
            <a:ext cx="1262743" cy="1157514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rgbClr val="FF0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006A28E-B487-D891-B668-534D89869829}"/>
              </a:ext>
            </a:extLst>
          </p:cNvPr>
          <p:cNvSpPr/>
          <p:nvPr/>
        </p:nvSpPr>
        <p:spPr>
          <a:xfrm>
            <a:off x="10267197" y="937430"/>
            <a:ext cx="682172" cy="63137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425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8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</TotalTime>
  <Words>78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 Nazanin</vt:lpstr>
      <vt:lpstr>B Titr</vt:lpstr>
      <vt:lpstr>B Zar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Salman Nazary Moghadam</cp:lastModifiedBy>
  <cp:revision>16</cp:revision>
  <dcterms:created xsi:type="dcterms:W3CDTF">2024-11-24T09:34:27Z</dcterms:created>
  <dcterms:modified xsi:type="dcterms:W3CDTF">2024-12-25T09:10:03Z</dcterms:modified>
</cp:coreProperties>
</file>